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278" r:id="rId13"/>
    <p:sldId id="282" r:id="rId14"/>
    <p:sldId id="283" r:id="rId15"/>
    <p:sldId id="279" r:id="rId16"/>
    <p:sldId id="284" r:id="rId17"/>
    <p:sldId id="265" r:id="rId18"/>
    <p:sldId id="266" r:id="rId19"/>
    <p:sldId id="277" r:id="rId20"/>
    <p:sldId id="269" r:id="rId21"/>
    <p:sldId id="270" r:id="rId22"/>
    <p:sldId id="272" r:id="rId23"/>
    <p:sldId id="267" r:id="rId24"/>
    <p:sldId id="268" r:id="rId25"/>
    <p:sldId id="271" r:id="rId26"/>
    <p:sldId id="281" r:id="rId27"/>
    <p:sldId id="273" r:id="rId28"/>
    <p:sldId id="274" r:id="rId29"/>
    <p:sldId id="275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w Olson" initials="LO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/>
    <p:restoredTop sz="94626"/>
  </p:normalViewPr>
  <p:slideViewPr>
    <p:cSldViewPr snapToGrid="0" snapToObjects="1">
      <p:cViewPr varScale="1">
        <p:scale>
          <a:sx n="128" d="100"/>
          <a:sy n="128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E78F3-B393-524B-BD1D-E6D6716E5A8F}" type="datetimeFigureOut">
              <a:rPr lang="en-US" smtClean="0"/>
              <a:t>7/25/22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838A-C786-BB41-9876-FC4D0623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6768-272A-D34D-934C-168012D95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/>
              <a:t>BALANCE </a:t>
            </a:r>
          </a:p>
        </p:txBody>
      </p:sp>
    </p:spTree>
    <p:extLst>
      <p:ext uri="{BB962C8B-B14F-4D97-AF65-F5344CB8AC3E}">
        <p14:creationId xmlns:p14="http://schemas.microsoft.com/office/powerpoint/2010/main" val="3574666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4B4EA-B194-5D4C-839A-1C485E70D4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5211" y="-1628775"/>
            <a:ext cx="7358062" cy="8115301"/>
          </a:xfrm>
        </p:spPr>
      </p:pic>
    </p:spTree>
    <p:extLst>
      <p:ext uri="{BB962C8B-B14F-4D97-AF65-F5344CB8AC3E}">
        <p14:creationId xmlns:p14="http://schemas.microsoft.com/office/powerpoint/2010/main" val="342848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71EB-51C7-D648-A23E-90B4BDC9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Shoulders affect 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BC99F-E435-6741-A96F-A20C518F4C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9467" y="1837765"/>
            <a:ext cx="7829550" cy="3943349"/>
          </a:xfrm>
        </p:spPr>
      </p:pic>
    </p:spTree>
    <p:extLst>
      <p:ext uri="{BB962C8B-B14F-4D97-AF65-F5344CB8AC3E}">
        <p14:creationId xmlns:p14="http://schemas.microsoft.com/office/powerpoint/2010/main" val="329058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54DB-57B5-D94D-9584-DACD0C85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Good Layback means front legs need to be under the point of the Withers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49DCC-24E7-B040-9F83-AEFDD58C56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3944" y="1837765"/>
            <a:ext cx="9620595" cy="3591485"/>
          </a:xfrm>
        </p:spPr>
      </p:pic>
    </p:spTree>
    <p:extLst>
      <p:ext uri="{BB962C8B-B14F-4D97-AF65-F5344CB8AC3E}">
        <p14:creationId xmlns:p14="http://schemas.microsoft.com/office/powerpoint/2010/main" val="315949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3698D-8A98-2E46-B6D5-11F9123413C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57375" y="200025"/>
            <a:ext cx="7886700" cy="5372100"/>
          </a:xfrm>
        </p:spPr>
      </p:pic>
    </p:spTree>
    <p:extLst>
      <p:ext uri="{BB962C8B-B14F-4D97-AF65-F5344CB8AC3E}">
        <p14:creationId xmlns:p14="http://schemas.microsoft.com/office/powerpoint/2010/main" val="4159168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F4F137-5C07-F947-B72A-105A19E5A5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28775" y="128588"/>
            <a:ext cx="8615363" cy="5386387"/>
          </a:xfrm>
        </p:spPr>
      </p:pic>
    </p:spTree>
    <p:extLst>
      <p:ext uri="{BB962C8B-B14F-4D97-AF65-F5344CB8AC3E}">
        <p14:creationId xmlns:p14="http://schemas.microsoft.com/office/powerpoint/2010/main" val="106211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9CAA-D272-DE48-92A5-3C520C09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Correct Front Assembly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89F6CF-288F-FC4D-8A26-91E5866B52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71951" y="1557339"/>
            <a:ext cx="3371850" cy="4695264"/>
          </a:xfrm>
        </p:spPr>
      </p:pic>
    </p:spTree>
    <p:extLst>
      <p:ext uri="{BB962C8B-B14F-4D97-AF65-F5344CB8AC3E}">
        <p14:creationId xmlns:p14="http://schemas.microsoft.com/office/powerpoint/2010/main" val="245333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96E89E-486B-6145-8DF7-A0944B5018B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16907" y="1"/>
            <a:ext cx="7855744" cy="5600699"/>
          </a:xfrm>
        </p:spPr>
      </p:pic>
    </p:spTree>
    <p:extLst>
      <p:ext uri="{BB962C8B-B14F-4D97-AF65-F5344CB8AC3E}">
        <p14:creationId xmlns:p14="http://schemas.microsoft.com/office/powerpoint/2010/main" val="235848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E7B3-E54A-CC41-A8F9-D3880A40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Rear End Assembly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5402CB-2DD6-014F-AFE9-32E517F696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66438" y="2063750"/>
            <a:ext cx="5833674" cy="3311525"/>
          </a:xfrm>
        </p:spPr>
      </p:pic>
    </p:spTree>
    <p:extLst>
      <p:ext uri="{BB962C8B-B14F-4D97-AF65-F5344CB8AC3E}">
        <p14:creationId xmlns:p14="http://schemas.microsoft.com/office/powerpoint/2010/main" val="1504389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2EFD82-29E8-8B4D-BF60-51F689BC5B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71613" y="214313"/>
            <a:ext cx="8443912" cy="5957887"/>
          </a:xfrm>
        </p:spPr>
      </p:pic>
    </p:spTree>
    <p:extLst>
      <p:ext uri="{BB962C8B-B14F-4D97-AF65-F5344CB8AC3E}">
        <p14:creationId xmlns:p14="http://schemas.microsoft.com/office/powerpoint/2010/main" val="242027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3B2B-FDD5-E340-BF69-8B7A38419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Rear End Assembly affects Drive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8ED19-FF10-474A-B752-FE138A7492E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4488" y="1837765"/>
            <a:ext cx="8215312" cy="3820085"/>
          </a:xfrm>
        </p:spPr>
      </p:pic>
    </p:spTree>
    <p:extLst>
      <p:ext uri="{BB962C8B-B14F-4D97-AF65-F5344CB8AC3E}">
        <p14:creationId xmlns:p14="http://schemas.microsoft.com/office/powerpoint/2010/main" val="77447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E6867-10FD-5A43-9810-3D31B42FFB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By Lew Olson PhD</a:t>
            </a:r>
          </a:p>
          <a:p>
            <a:pPr algn="ctr"/>
            <a:r>
              <a:rPr lang="en-US" dirty="0"/>
              <a:t>Rottweiler Breeder, Owner and Exhibitor since 1979</a:t>
            </a:r>
          </a:p>
          <a:p>
            <a:pPr algn="ctr"/>
            <a:r>
              <a:rPr lang="en-US"/>
              <a:t>Judge Since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63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C33E43-0EBA-1646-A777-CF25FC4703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57375" y="-900113"/>
            <a:ext cx="7900988" cy="6157913"/>
          </a:xfrm>
        </p:spPr>
      </p:pic>
    </p:spTree>
    <p:extLst>
      <p:ext uri="{BB962C8B-B14F-4D97-AF65-F5344CB8AC3E}">
        <p14:creationId xmlns:p14="http://schemas.microsoft.com/office/powerpoint/2010/main" val="1599314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87F8E-11B3-D046-9FB6-94AECF0E451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24225" y="-1200152"/>
            <a:ext cx="5448300" cy="7129463"/>
          </a:xfrm>
        </p:spPr>
      </p:pic>
    </p:spTree>
    <p:extLst>
      <p:ext uri="{BB962C8B-B14F-4D97-AF65-F5344CB8AC3E}">
        <p14:creationId xmlns:p14="http://schemas.microsoft.com/office/powerpoint/2010/main" val="146721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0848-9938-6247-BEE9-37DD2B840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 Extension, Flying Trot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6E17F5-F8E2-7647-923C-8F82597164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36682" y="2063750"/>
            <a:ext cx="6493186" cy="3311525"/>
          </a:xfrm>
        </p:spPr>
      </p:pic>
    </p:spTree>
    <p:extLst>
      <p:ext uri="{BB962C8B-B14F-4D97-AF65-F5344CB8AC3E}">
        <p14:creationId xmlns:p14="http://schemas.microsoft.com/office/powerpoint/2010/main" val="1027508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B03D9-1B4B-D54F-9615-7C266A899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3179" y="1442507"/>
            <a:ext cx="10394707" cy="3311189"/>
          </a:xfrm>
        </p:spPr>
        <p:txBody>
          <a:bodyPr>
            <a:noAutofit/>
          </a:bodyPr>
          <a:lstStyle/>
          <a:p>
            <a:r>
              <a:rPr lang="en-US" sz="3200" dirty="0"/>
              <a:t>A Balanced Front and Rear Assembly, WITH the correct proportion make for endurance</a:t>
            </a:r>
          </a:p>
          <a:p>
            <a:r>
              <a:rPr lang="en-US" sz="3200" dirty="0"/>
              <a:t>This gives the dog the most efficient, ground covering movement, with the least amount of effort</a:t>
            </a:r>
          </a:p>
          <a:p>
            <a:r>
              <a:rPr lang="en-US" sz="3200" dirty="0"/>
              <a:t>The result is an athletic, robust Rottweiler that in spite of the size, moves smoothly and without apparent Effort</a:t>
            </a:r>
          </a:p>
        </p:txBody>
      </p:sp>
    </p:spTree>
    <p:extLst>
      <p:ext uri="{BB962C8B-B14F-4D97-AF65-F5344CB8AC3E}">
        <p14:creationId xmlns:p14="http://schemas.microsoft.com/office/powerpoint/2010/main" val="2443545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4C8D8-EF82-D64B-B47F-A87385F0E0C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5914" y="0"/>
            <a:ext cx="7786686" cy="5375275"/>
          </a:xfrm>
        </p:spPr>
      </p:pic>
    </p:spTree>
    <p:extLst>
      <p:ext uri="{BB962C8B-B14F-4D97-AF65-F5344CB8AC3E}">
        <p14:creationId xmlns:p14="http://schemas.microsoft.com/office/powerpoint/2010/main" val="393164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1589DA-BB35-8945-A9FA-7C68AF53E8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71688" y="-300038"/>
            <a:ext cx="6986587" cy="6343651"/>
          </a:xfrm>
        </p:spPr>
      </p:pic>
    </p:spTree>
    <p:extLst>
      <p:ext uri="{BB962C8B-B14F-4D97-AF65-F5344CB8AC3E}">
        <p14:creationId xmlns:p14="http://schemas.microsoft.com/office/powerpoint/2010/main" val="2229387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E08E99-AB4D-394D-A4C5-BABAA9746C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43100" y="1"/>
            <a:ext cx="7429500" cy="5600700"/>
          </a:xfrm>
        </p:spPr>
      </p:pic>
    </p:spTree>
    <p:extLst>
      <p:ext uri="{BB962C8B-B14F-4D97-AF65-F5344CB8AC3E}">
        <p14:creationId xmlns:p14="http://schemas.microsoft.com/office/powerpoint/2010/main" val="2387028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446139-82D1-B643-9CF0-B433EFD664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00275" y="214312"/>
            <a:ext cx="7343775" cy="4572000"/>
          </a:xfrm>
        </p:spPr>
      </p:pic>
    </p:spTree>
    <p:extLst>
      <p:ext uri="{BB962C8B-B14F-4D97-AF65-F5344CB8AC3E}">
        <p14:creationId xmlns:p14="http://schemas.microsoft.com/office/powerpoint/2010/main" val="248385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3C7C-04AB-4740-A138-99F9733B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Balance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689A2-4A81-CC44-AE28-5E31E8E9D5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14587" y="1557338"/>
            <a:ext cx="6643688" cy="4229100"/>
          </a:xfrm>
        </p:spPr>
      </p:pic>
    </p:spTree>
    <p:extLst>
      <p:ext uri="{BB962C8B-B14F-4D97-AF65-F5344CB8AC3E}">
        <p14:creationId xmlns:p14="http://schemas.microsoft.com/office/powerpoint/2010/main" val="1317244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E469-82B6-E147-BF2F-3DF3FBCDC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Balance</a:t>
            </a:r>
            <a:br>
              <a:rPr lang="en-US" dirty="0"/>
            </a:br>
            <a:r>
              <a:rPr lang="en-US" dirty="0"/>
              <a:t>Harmony of design and proportion.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1B0352-E1FD-714D-BF5C-CD598A2FF5E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71813" y="1837765"/>
            <a:ext cx="5243512" cy="3548623"/>
          </a:xfrm>
        </p:spPr>
      </p:pic>
    </p:spTree>
    <p:extLst>
      <p:ext uri="{BB962C8B-B14F-4D97-AF65-F5344CB8AC3E}">
        <p14:creationId xmlns:p14="http://schemas.microsoft.com/office/powerpoint/2010/main" val="84036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6FA3-0A81-C14D-929A-79C5D5E6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68923-0D2F-2545-BC15-B4BA097827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19920"/>
            <a:ext cx="10394707" cy="5154666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a condition in which different elements are equal or in the correct proportions.</a:t>
            </a:r>
          </a:p>
        </p:txBody>
      </p:sp>
    </p:spTree>
    <p:extLst>
      <p:ext uri="{BB962C8B-B14F-4D97-AF65-F5344CB8AC3E}">
        <p14:creationId xmlns:p14="http://schemas.microsoft.com/office/powerpoint/2010/main" val="2702943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5D33-01FC-4C44-B11D-83125DA03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End!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2821B8-97CF-1440-A7FA-4BE7E669894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00501" y="1585913"/>
            <a:ext cx="3686174" cy="4014787"/>
          </a:xfrm>
        </p:spPr>
      </p:pic>
    </p:spTree>
    <p:extLst>
      <p:ext uri="{BB962C8B-B14F-4D97-AF65-F5344CB8AC3E}">
        <p14:creationId xmlns:p14="http://schemas.microsoft.com/office/powerpoint/2010/main" val="8873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316480-0CBC-5946-8D3A-45709FDEDD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4488" y="685801"/>
            <a:ext cx="7643812" cy="4857750"/>
          </a:xfrm>
        </p:spPr>
      </p:pic>
    </p:spTree>
    <p:extLst>
      <p:ext uri="{BB962C8B-B14F-4D97-AF65-F5344CB8AC3E}">
        <p14:creationId xmlns:p14="http://schemas.microsoft.com/office/powerpoint/2010/main" val="37633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50EB-92AD-334A-B0C8-93708DD6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21" y="-575983"/>
            <a:ext cx="10396882" cy="1151965"/>
          </a:xfrm>
        </p:spPr>
        <p:txBody>
          <a:bodyPr/>
          <a:lstStyle/>
          <a:p>
            <a:pPr algn="ctr"/>
            <a:r>
              <a:rPr lang="en-US" dirty="0"/>
              <a:t>Strength, power, Balance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85F14-1A70-8C43-9206-BBEE6E0B5C2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1625" y="685800"/>
            <a:ext cx="8143875" cy="4875212"/>
          </a:xfrm>
        </p:spPr>
      </p:pic>
    </p:spTree>
    <p:extLst>
      <p:ext uri="{BB962C8B-B14F-4D97-AF65-F5344CB8AC3E}">
        <p14:creationId xmlns:p14="http://schemas.microsoft.com/office/powerpoint/2010/main" val="331231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C5D6-606F-2F47-B365-B47FC90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What Creates Balance in the Rottweiler?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7C51-6BFE-6E4F-9D89-8682FF2E252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1D2129"/>
                </a:solidFill>
                <a:latin typeface="inherit"/>
              </a:rPr>
              <a:t>Proportion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1D2129"/>
                </a:solidFill>
                <a:latin typeface="inherit"/>
              </a:rPr>
              <a:t>Front and rear angulation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1D2129"/>
                </a:solidFill>
                <a:latin typeface="inherit"/>
              </a:rPr>
              <a:t>Long Rib Cage and Short Loin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1D2129"/>
                </a:solidFill>
                <a:latin typeface="inherit"/>
              </a:rPr>
              <a:t>Conditioning</a:t>
            </a:r>
          </a:p>
        </p:txBody>
      </p:sp>
    </p:spTree>
    <p:extLst>
      <p:ext uri="{BB962C8B-B14F-4D97-AF65-F5344CB8AC3E}">
        <p14:creationId xmlns:p14="http://schemas.microsoft.com/office/powerpoint/2010/main" val="1019152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36A8-6DA6-5E49-A978-67022CCC4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Front Assembly, Shoulder and Upper Arm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5B7D397-CCD1-2F4E-A948-0C9E8448A0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905220" y="2063750"/>
            <a:ext cx="1956110" cy="3311525"/>
          </a:xfrm>
        </p:spPr>
      </p:pic>
    </p:spTree>
    <p:extLst>
      <p:ext uri="{BB962C8B-B14F-4D97-AF65-F5344CB8AC3E}">
        <p14:creationId xmlns:p14="http://schemas.microsoft.com/office/powerpoint/2010/main" val="1917589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1210-D3D2-8547-AFE0-9D49BBC0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D48BC-8739-BF49-8C58-E4E5D14BB8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3013" y="400050"/>
            <a:ext cx="9415462" cy="4754879"/>
          </a:xfrm>
        </p:spPr>
      </p:pic>
    </p:spTree>
    <p:extLst>
      <p:ext uri="{BB962C8B-B14F-4D97-AF65-F5344CB8AC3E}">
        <p14:creationId xmlns:p14="http://schemas.microsoft.com/office/powerpoint/2010/main" val="3360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E889BB-3418-C649-899B-594CD928D9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86088" y="-1443037"/>
            <a:ext cx="6715125" cy="7872412"/>
          </a:xfrm>
        </p:spPr>
      </p:pic>
    </p:spTree>
    <p:extLst>
      <p:ext uri="{BB962C8B-B14F-4D97-AF65-F5344CB8AC3E}">
        <p14:creationId xmlns:p14="http://schemas.microsoft.com/office/powerpoint/2010/main" val="746463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22483</TotalTime>
  <Words>163</Words>
  <Application>Microsoft Macintosh PowerPoint</Application>
  <PresentationFormat>Widescreen</PresentationFormat>
  <Paragraphs>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Impact</vt:lpstr>
      <vt:lpstr>inherit</vt:lpstr>
      <vt:lpstr>Main Event</vt:lpstr>
      <vt:lpstr>BALANCE </vt:lpstr>
      <vt:lpstr>PowerPoint Presentation</vt:lpstr>
      <vt:lpstr>  </vt:lpstr>
      <vt:lpstr>PowerPoint Presentation</vt:lpstr>
      <vt:lpstr>Strength, power, Balance</vt:lpstr>
      <vt:lpstr>What Creates Balance in the Rottweiler? </vt:lpstr>
      <vt:lpstr>Front Assembly, Shoulder and Upper Arm</vt:lpstr>
      <vt:lpstr>PowerPoint Presentation</vt:lpstr>
      <vt:lpstr>PowerPoint Presentation</vt:lpstr>
      <vt:lpstr>PowerPoint Presentation</vt:lpstr>
      <vt:lpstr>How Shoulders affect Motion</vt:lpstr>
      <vt:lpstr>Good Layback means front legs need to be under the point of the Withers</vt:lpstr>
      <vt:lpstr>PowerPoint Presentation</vt:lpstr>
      <vt:lpstr>PowerPoint Presentation</vt:lpstr>
      <vt:lpstr>Correct Front Assembly</vt:lpstr>
      <vt:lpstr>PowerPoint Presentation</vt:lpstr>
      <vt:lpstr>Rear End Assembly</vt:lpstr>
      <vt:lpstr>PowerPoint Presentation</vt:lpstr>
      <vt:lpstr>Rear End Assembly affects Drive</vt:lpstr>
      <vt:lpstr>PowerPoint Presentation</vt:lpstr>
      <vt:lpstr>PowerPoint Presentation</vt:lpstr>
      <vt:lpstr>Over Extension, Flying Trot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Balance</vt:lpstr>
      <vt:lpstr>Balance Harmony of design and proportion.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</dc:title>
  <dc:creator>Lew Olson</dc:creator>
  <cp:lastModifiedBy>lewolson@earthlink.net</cp:lastModifiedBy>
  <cp:revision>25</cp:revision>
  <dcterms:created xsi:type="dcterms:W3CDTF">2019-03-05T04:32:10Z</dcterms:created>
  <dcterms:modified xsi:type="dcterms:W3CDTF">2022-07-26T02:36:44Z</dcterms:modified>
</cp:coreProperties>
</file>